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7" r:id="rId4"/>
    <p:sldId id="269" r:id="rId5"/>
    <p:sldId id="258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22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5AAF29-63AC-4AAA-9B3F-323D5C787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083" y="1273354"/>
            <a:ext cx="8632294" cy="3255264"/>
          </a:xfrm>
        </p:spPr>
        <p:txBody>
          <a:bodyPr>
            <a:normAutofit/>
          </a:bodyPr>
          <a:lstStyle/>
          <a:p>
            <a:r>
              <a:rPr lang="en-US" sz="4800" b="1" dirty="0"/>
              <a:t>DIFFERENTIATING SPINAL PAIN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F16B8C-6471-4105-8E32-5347F41A84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DR. KIM KUEBLER DNP, APRN, ANP-BC, FAAN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AA02F46-01F2-48BB-BC38-FC6E89642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94" y="1246772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8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B29BE-033A-4543-BEE7-EE4F2A9E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FORAMINAL STENOSIS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6BB75161-3957-406F-B3EE-DFDB3A16D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9432" y="2082927"/>
            <a:ext cx="5013154" cy="3082839"/>
          </a:xfr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FD599AF-F88C-4E55-AF5E-46153BDF62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7532" y="873252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45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88566C-2B1F-4D83-891C-CBEDC874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CENTRAL CANAL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STENOSIS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96C3A647-B7FE-4A5A-A752-EE4B6408C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0115" y="2082927"/>
            <a:ext cx="5580574" cy="3391598"/>
          </a:xfr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096CBB67-5887-4B65-BA50-5F589D7017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7532" y="873252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75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2EBB1C-2EB4-402B-AAD0-64B8F741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362151" cy="460118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SPINAL CORD COMPRESSION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SERIOUS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ECA70626-6A54-4FB4-B967-42BDBAEAA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9432" y="1662545"/>
            <a:ext cx="5623352" cy="4168239"/>
          </a:xfr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D347108-C5FC-4161-8937-601A5ADFB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7532" y="873252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AFAEB9-33C1-4153-B12A-62C718B99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7D5AAA-0C74-4646-BA6B-86168B341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799" y="864108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Kuebler, K., &amp; Oskouei, A (2020). Collaborating With a Spinal Interventionalist in the Management of Low Back Pain. </a:t>
            </a:r>
            <a:r>
              <a:rPr lang="en-US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Journal of the Nurse Practitioner, 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16(1), 23-27.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Kuebler, K., Arcure, J., &amp; Oskouei, A. (2021), Diagnosing and Managing Spinal Stenosis.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the Nurse Practitioner,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17(9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1068-1070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McCartney, S., Baskerville, R., Blagg, S., &amp; McCartney, D. (2018). Cervical Radiculopathy and Cervical Myelopathy.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British Journal of General Practice, 68,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44-46.</a:t>
            </a:r>
          </a:p>
          <a:p>
            <a:pPr marL="0" indent="0">
              <a:buNone/>
            </a:pP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EEE2758-2906-466F-AC51-41D7D4CD9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99" y="873252"/>
            <a:ext cx="3771900" cy="210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4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C581F-0046-4755-8D33-DF5FF1D7B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33650" y="-2096721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0ED26B-2C88-4642-9C7E-2A8799932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tx1"/>
                </a:solidFill>
              </a:rPr>
              <a:t>“PAIN IS WHATEVER THE EXPERIENCING PERSON SAYS IT IS”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chemeClr val="tx1"/>
                </a:solidFill>
              </a:rPr>
              <a:t>McCaffery, 1969</a:t>
            </a:r>
          </a:p>
        </p:txBody>
      </p:sp>
      <p:pic>
        <p:nvPicPr>
          <p:cNvPr id="2050" name="Picture 2" descr="Image result for ortho sport and spine physicians">
            <a:extLst>
              <a:ext uri="{FF2B5EF4-FFF2-40B4-BE49-F238E27FC236}">
                <a16:creationId xmlns:a16="http://schemas.microsoft.com/office/drawing/2014/main" xmlns="" id="{78C4296B-84CA-4DE1-AA9F-A390806E6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73252"/>
            <a:ext cx="37719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60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468180-354A-4DFB-8C6B-0F21495C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TYPES OF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EB9895-8670-42FA-84F2-B19595E8B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013" y="864108"/>
            <a:ext cx="7315200" cy="5120640"/>
          </a:xfrm>
        </p:spPr>
        <p:txBody>
          <a:bodyPr>
            <a:normAutofit/>
          </a:bodyPr>
          <a:lstStyle/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ACUTE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CHRONIC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SOMATIC/INFLAMMATORY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NEUROPATHIC/NERVE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MIXED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DISCOGENIC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9D9246-8191-4AAF-B061-3A950911C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816" y="864108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0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B2290-F755-45D4-BDF7-535566B0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MEMORY OF PAIN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3948602E-F868-49FE-B26A-2A463E6A4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879" y="1123837"/>
            <a:ext cx="2947482" cy="5213168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9408296-A3AC-454A-8149-3D1E341A8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318" y="970433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0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A522D5-14CF-4986-AAFE-249994AD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4414775" cy="460118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MULTIDIMENSIONAL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1BAF450A-FEB7-4BB3-AA27-8E1E7F7D03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9020" y="831111"/>
            <a:ext cx="3771900" cy="1209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6883785-E5C5-4004-93F9-D66A2C5EB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972" y="2040786"/>
            <a:ext cx="4597031" cy="322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9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E6D5D1-8DD0-4C0D-9F15-329D8D1A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511007" cy="460118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INFLAMMATION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FACET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C431C5E2-E462-4822-AD8A-9EF28429A9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873252"/>
            <a:ext cx="3771900" cy="1209675"/>
          </a:xfrm>
          <a:prstGeom prst="rect">
            <a:avLst/>
          </a:prstGeom>
        </p:spPr>
      </p:pic>
      <p:pic>
        <p:nvPicPr>
          <p:cNvPr id="5" name="Picture 2" descr="Image result for facet pain distribution">
            <a:extLst>
              <a:ext uri="{FF2B5EF4-FFF2-40B4-BE49-F238E27FC236}">
                <a16:creationId xmlns:a16="http://schemas.microsoft.com/office/drawing/2014/main" xmlns="" id="{F436C7F0-6E31-4108-A129-9319AAD2FF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39" y="1934070"/>
            <a:ext cx="3511007" cy="362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31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02240-E444-4587-A485-A5A87C40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MEDIAL NERVE BRANCH FACET JOINT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0FF54C46-0580-4E5E-9B7A-6986DAF0AB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8177" y="1977656"/>
            <a:ext cx="3817088" cy="3423683"/>
          </a:xfr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08B245D1-7083-4E3C-9037-E5F55E30B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1207" y="968945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96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2B3834-15DF-4E41-9A96-E92BD552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NEUROPATHIC PAIN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A2282A-F92D-4D1E-96BD-EE4BD444D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NEUROPATHIC PAIN: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NERVE FIRING/SCIATICA/RADICULAPTHY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DERMATOMES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INFLAMMATION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MUSCLE WEAKNESS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STENOSIS (FORAMINAL. CENTRAL CANAL)</a:t>
            </a:r>
          </a:p>
          <a:p>
            <a:pPr marL="0" indent="0" algn="ctr">
              <a:buNone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TFESI, Caudal, Intralaminar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2290" name="Picture 2" descr="Image result for spinal dermatome map">
            <a:extLst>
              <a:ext uri="{FF2B5EF4-FFF2-40B4-BE49-F238E27FC236}">
                <a16:creationId xmlns:a16="http://schemas.microsoft.com/office/drawing/2014/main" xmlns="" id="{79925E55-57C8-4D5E-A623-EC0B8790147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2" y="1519311"/>
            <a:ext cx="5420138" cy="497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92A649C3-B36B-4BBD-8F4F-801F8A743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839" y="224666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2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88A28F-E229-49B0-A39B-B305ACD25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213295" cy="460118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DERMATOMES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E28BBEC9-8558-436F-B02E-A43D1004D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9442" y="873252"/>
            <a:ext cx="5061098" cy="5121275"/>
          </a:xfr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9AC7E941-EA2F-4278-A873-07A9316B52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7532" y="873252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2854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203</TotalTime>
  <Words>180</Words>
  <Application>Microsoft Office PowerPoint</Application>
  <PresentationFormat>Panoramiczny</PresentationFormat>
  <Paragraphs>33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Corbel</vt:lpstr>
      <vt:lpstr>Times New Roman</vt:lpstr>
      <vt:lpstr>Wingdings 2</vt:lpstr>
      <vt:lpstr>Frame</vt:lpstr>
      <vt:lpstr>DIFFERENTIATING SPINAL PAIN</vt:lpstr>
      <vt:lpstr>Prezentacja programu PowerPoint</vt:lpstr>
      <vt:lpstr>TYPES OF PAIN</vt:lpstr>
      <vt:lpstr>MEMORY OF PAIN</vt:lpstr>
      <vt:lpstr>MULTIDIMENSIONAL</vt:lpstr>
      <vt:lpstr>INFLAMMATION FACET</vt:lpstr>
      <vt:lpstr>MEDIAL NERVE BRANCH FACET JOINT</vt:lpstr>
      <vt:lpstr>NEUROPATHIC PAIN</vt:lpstr>
      <vt:lpstr>DERMATOMES</vt:lpstr>
      <vt:lpstr>FORAMINAL STENOSIS</vt:lpstr>
      <vt:lpstr>CENTRAL CANAL STENOSIS</vt:lpstr>
      <vt:lpstr>SPINAL CORD COMPRESSION  SERIOUS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DIFFERENTIATING SPINAL PAIN AND TRAMA</dc:title>
  <dc:creator>Kim Kuebler</dc:creator>
  <cp:lastModifiedBy>Michau</cp:lastModifiedBy>
  <cp:revision>14</cp:revision>
  <dcterms:created xsi:type="dcterms:W3CDTF">2021-02-26T18:16:36Z</dcterms:created>
  <dcterms:modified xsi:type="dcterms:W3CDTF">2023-02-01T09:17:42Z</dcterms:modified>
</cp:coreProperties>
</file>