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59"/>
  </p:normalViewPr>
  <p:slideViewPr>
    <p:cSldViewPr snapToGrid="0" snapToObjects="1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EF3D-91C7-E64F-87B8-9EFFA972859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Holloway</dc:creator>
  <cp:lastModifiedBy>drkimkuebler@multiplechronicconditions.org</cp:lastModifiedBy>
  <cp:revision>6</cp:revision>
  <dcterms:created xsi:type="dcterms:W3CDTF">2018-01-05T15:03:31Z</dcterms:created>
  <dcterms:modified xsi:type="dcterms:W3CDTF">2018-04-05T21:19:04Z</dcterms:modified>
</cp:coreProperties>
</file>